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56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8" d="100"/>
          <a:sy n="98" d="100"/>
        </p:scale>
        <p:origin x="10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7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24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10/9/2021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7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10/9/2021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12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0895106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8695" y="1825625"/>
            <a:ext cx="556110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61105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113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125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5256" y="1752600"/>
            <a:ext cx="5532319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256" y="2666999"/>
            <a:ext cx="5532319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561106" cy="823912"/>
          </a:xfrm>
        </p:spPr>
        <p:txBody>
          <a:bodyPr anchor="b"/>
          <a:lstStyle>
            <a:lvl1pPr marL="0" indent="0">
              <a:buNone/>
              <a:defRPr sz="24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561106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10/9/2021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46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365760"/>
            <a:ext cx="1127461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8693" y="6416675"/>
            <a:ext cx="2921715" cy="365125"/>
          </a:xfrm>
        </p:spPr>
        <p:txBody>
          <a:bodyPr/>
          <a:lstStyle/>
          <a:p>
            <a:fld id="{3AB41CFF-90C9-47B3-9DA1-F2BF8D839F7E}" type="datetime1">
              <a:rPr lang="en-US" smtClean="0"/>
              <a:t>10/9/2021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600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10/9/2021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7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09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10/9/2021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29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8694" y="425450"/>
            <a:ext cx="112746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8694" y="1949450"/>
            <a:ext cx="11274612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8694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10/9/2021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166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>
              <a:solidFill>
                <a:schemeClr val="tx1">
                  <a:alpha val="60000"/>
                </a:scheme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0106" y="64166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A picture containing sitting&#10;&#10;Description automatically generated">
            <a:extLst>
              <a:ext uri="{FF2B5EF4-FFF2-40B4-BE49-F238E27FC236}">
                <a16:creationId xmlns:a16="http://schemas.microsoft.com/office/drawing/2014/main" id="{BC526B7A-4801-4FD1-95C8-03AF22629E87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40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8B2F707-EF35-4955-8439-F76145F3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905C581-3E86-4ADD-9EDD-5FA87B461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376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9" name="Picture 8" descr="A picture containing text, antenna, gauge&#10;&#10;Description automatically generated">
            <a:extLst>
              <a:ext uri="{FF2B5EF4-FFF2-40B4-BE49-F238E27FC236}">
                <a16:creationId xmlns:a16="http://schemas.microsoft.com/office/drawing/2014/main" id="{381EB9A0-0A4B-451B-806F-B7C6CA8F76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" r="2742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90D8064-78EB-4910-8C7D-43CA8FC81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3" y="5802574"/>
            <a:ext cx="2398712" cy="901968"/>
          </a:xfrm>
          <a:prstGeom prst="rect">
            <a:avLst/>
          </a:prstGeom>
        </p:spPr>
      </p:pic>
      <p:pic>
        <p:nvPicPr>
          <p:cNvPr id="2050" name="Picture 2" descr="Floating Feather by Don Farrall">
            <a:extLst>
              <a:ext uri="{FF2B5EF4-FFF2-40B4-BE49-F238E27FC236}">
                <a16:creationId xmlns:a16="http://schemas.microsoft.com/office/drawing/2014/main" id="{BC2D08E8-C34C-432F-9DCF-6998CBFA0A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70" t="19763" r="12908" b="12750"/>
          <a:stretch/>
        </p:blipFill>
        <p:spPr bwMode="auto">
          <a:xfrm>
            <a:off x="3078901" y="1782724"/>
            <a:ext cx="4163440" cy="3289800"/>
          </a:xfrm>
          <a:prstGeom prst="rect">
            <a:avLst/>
          </a:prstGeom>
          <a:noFill/>
          <a:effectLst>
            <a:softEdge rad="292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What Does Faith in God Really Look Like?">
            <a:extLst>
              <a:ext uri="{FF2B5EF4-FFF2-40B4-BE49-F238E27FC236}">
                <a16:creationId xmlns:a16="http://schemas.microsoft.com/office/drawing/2014/main" id="{CA8E6FE1-EDB1-4AF7-ABBA-DF113FAB75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632" y="2693345"/>
            <a:ext cx="2962275" cy="1543050"/>
          </a:xfrm>
          <a:prstGeom prst="rect">
            <a:avLst/>
          </a:prstGeom>
          <a:noFill/>
          <a:effectLst>
            <a:softEdge rad="1524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246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Rectangle 103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4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venirNext LT Pro Medium" panose="020B0504020202020204" pitchFamily="34" charset="0"/>
              <a:ea typeface="+mn-ea"/>
              <a:cs typeface="+mn-cs"/>
            </a:endParaRPr>
          </a:p>
        </p:txBody>
      </p:sp>
      <p:pic>
        <p:nvPicPr>
          <p:cNvPr id="106" name="Picture 105">
            <a:extLst>
              <a:ext uri="{FF2B5EF4-FFF2-40B4-BE49-F238E27FC236}">
                <a16:creationId xmlns:a16="http://schemas.microsoft.com/office/drawing/2014/main" id="{BC526B7A-4801-4FD1-95C8-03AF22629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4400" y="0"/>
            <a:ext cx="3654612" cy="4575348"/>
          </a:xfrm>
          <a:prstGeom prst="rect">
            <a:avLst/>
          </a:prstGeom>
        </p:spPr>
      </p:pic>
      <p:sp useBgFill="1">
        <p:nvSpPr>
          <p:cNvPr id="108" name="Rectangle 10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venirNext LT Pro Medium" panose="020B0504020202020204" pitchFamily="34" charset="0"/>
              <a:ea typeface="+mn-ea"/>
              <a:cs typeface="+mn-cs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E8B2F707-EF35-4955-8439-F76145F3CD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venirNext LT Pro Medium" panose="020B0504020202020204" pitchFamily="34" charset="0"/>
              <a:ea typeface="+mn-ea"/>
              <a:cs typeface="+mn-cs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A905C581-3E86-4ADD-9EDD-5FA87B4612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376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AvenirNext LT Pro Medium" panose="020B0504020202020204" pitchFamily="34" charset="0"/>
              <a:ea typeface="+mn-ea"/>
              <a:cs typeface="+mn-cs"/>
            </a:endParaRPr>
          </a:p>
        </p:txBody>
      </p:sp>
      <p:pic>
        <p:nvPicPr>
          <p:cNvPr id="9" name="Picture 8" descr="A picture containing text, antenna, gauge&#10;&#10;Description automatically generated">
            <a:extLst>
              <a:ext uri="{FF2B5EF4-FFF2-40B4-BE49-F238E27FC236}">
                <a16:creationId xmlns:a16="http://schemas.microsoft.com/office/drawing/2014/main" id="{381EB9A0-0A4B-451B-806F-B7C6CA8F76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4" r="2742" b="1"/>
          <a:stretch/>
        </p:blipFill>
        <p:spPr>
          <a:xfrm>
            <a:off x="20" y="10"/>
            <a:ext cx="12188932" cy="6856614"/>
          </a:xfrm>
          <a:prstGeom prst="rect">
            <a:avLst/>
          </a:prstGeom>
        </p:spPr>
      </p:pic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590D8064-78EB-4910-8C7D-43CA8FC81F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133" y="5802574"/>
            <a:ext cx="2398712" cy="901968"/>
          </a:xfrm>
          <a:prstGeom prst="rect">
            <a:avLst/>
          </a:prstGeom>
        </p:spPr>
      </p:pic>
      <p:pic>
        <p:nvPicPr>
          <p:cNvPr id="1026" name="Picture 2" descr="Kayla Montgomery (4) has become a top runner for Mount Tabor High School.">
            <a:extLst>
              <a:ext uri="{FF2B5EF4-FFF2-40B4-BE49-F238E27FC236}">
                <a16:creationId xmlns:a16="http://schemas.microsoft.com/office/drawing/2014/main" id="{142CCCC8-21AD-4CDA-8908-080859036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96" y="1525932"/>
            <a:ext cx="4759160" cy="3172773"/>
          </a:xfrm>
          <a:prstGeom prst="rect">
            <a:avLst/>
          </a:prstGeom>
          <a:noFill/>
          <a:effectLst>
            <a:softEdge rad="381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DE25D1-E1D3-4124-A51D-BC8AE9E522AB}"/>
              </a:ext>
            </a:extLst>
          </p:cNvPr>
          <p:cNvSpPr txBox="1"/>
          <p:nvPr/>
        </p:nvSpPr>
        <p:spPr>
          <a:xfrm>
            <a:off x="3812707" y="4685737"/>
            <a:ext cx="45635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Amasis MT Pro Black" panose="02040A04050005020304" pitchFamily="18" charset="0"/>
              </a:rPr>
              <a:t>“I have to trust that my legs will take me to the end even though I can’t feel them-I just keep going!”</a:t>
            </a:r>
          </a:p>
        </p:txBody>
      </p:sp>
    </p:spTree>
    <p:extLst>
      <p:ext uri="{BB962C8B-B14F-4D97-AF65-F5344CB8AC3E}">
        <p14:creationId xmlns:p14="http://schemas.microsoft.com/office/powerpoint/2010/main" val="468474366"/>
      </p:ext>
    </p:extLst>
  </p:cSld>
  <p:clrMapOvr>
    <a:masterClrMapping/>
  </p:clrMapOvr>
</p:sld>
</file>

<file path=ppt/theme/theme1.xml><?xml version="1.0" encoding="utf-8"?>
<a:theme xmlns:a="http://schemas.openxmlformats.org/drawingml/2006/main" name="DappledVTI">
  <a:themeElements>
    <a:clrScheme name="Custom 81">
      <a:dk1>
        <a:sysClr val="windowText" lastClr="000000"/>
      </a:dk1>
      <a:lt1>
        <a:sysClr val="window" lastClr="FFFFFF"/>
      </a:lt1>
      <a:dk2>
        <a:srgbClr val="21363B"/>
      </a:dk2>
      <a:lt2>
        <a:srgbClr val="F4F2F0"/>
      </a:lt2>
      <a:accent1>
        <a:srgbClr val="758468"/>
      </a:accent1>
      <a:accent2>
        <a:srgbClr val="B5A7AC"/>
      </a:accent2>
      <a:accent3>
        <a:srgbClr val="CC9C6F"/>
      </a:accent3>
      <a:accent4>
        <a:srgbClr val="767640"/>
      </a:accent4>
      <a:accent5>
        <a:srgbClr val="A5B295"/>
      </a:accent5>
      <a:accent6>
        <a:srgbClr val="C19DA7"/>
      </a:accent6>
      <a:hlink>
        <a:srgbClr val="D13D6E"/>
      </a:hlink>
      <a:folHlink>
        <a:srgbClr val="6C9D92"/>
      </a:folHlink>
    </a:clrScheme>
    <a:fontScheme name="Custom 67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ppledVTI" id="{204FEFAB-F02B-4FE8-B509-C50A618B972D}" vid="{7EAEADA8-5A8E-45B2-B0E4-448EC7E7A94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24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Amasis MT Pro Black</vt:lpstr>
      <vt:lpstr>Arial</vt:lpstr>
      <vt:lpstr>Avenir Next LT Pro</vt:lpstr>
      <vt:lpstr>AvenirNext LT Pro Medium</vt:lpstr>
      <vt:lpstr>Sabon Next LT</vt:lpstr>
      <vt:lpstr>DappledVTI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Dickson</dc:creator>
  <cp:lastModifiedBy>Kerry</cp:lastModifiedBy>
  <cp:revision>43</cp:revision>
  <dcterms:created xsi:type="dcterms:W3CDTF">2021-07-28T09:14:49Z</dcterms:created>
  <dcterms:modified xsi:type="dcterms:W3CDTF">2021-10-09T11:47:54Z</dcterms:modified>
</cp:coreProperties>
</file>